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4C9"/>
    <a:srgbClr val="FFBC84"/>
    <a:srgbClr val="9E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/>
    <p:restoredTop sz="94576"/>
  </p:normalViewPr>
  <p:slideViewPr>
    <p:cSldViewPr snapToGrid="0">
      <p:cViewPr varScale="1">
        <p:scale>
          <a:sx n="157" d="100"/>
          <a:sy n="157" d="100"/>
        </p:scale>
        <p:origin x="16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12.05.2025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044" y="665653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بیش برازش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51578" y="4554098"/>
            <a:ext cx="6785783" cy="1572768"/>
          </a:xfrm>
        </p:spPr>
        <p:txBody>
          <a:bodyPr>
            <a:normAutofit/>
          </a:bodyPr>
          <a:lstStyle/>
          <a:p>
            <a:r>
              <a:rPr lang="en-US" sz="2800" dirty="0"/>
              <a:t>Overfitting </a:t>
            </a:r>
            <a:endParaRPr lang="en-GB" sz="28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چهارم – درس سیزدهم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0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E1ADDF-C307-ECD7-9446-B6EF40F1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9419CB16-F395-AE47-F3FD-DCF2C7DF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23" y="4232366"/>
            <a:ext cx="3190620" cy="31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6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D42ED066-FE5C-F925-B37D-EF5CA524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03" y="2014458"/>
            <a:ext cx="2560320" cy="28290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0BEEFC46-1AFF-DE4C-1212-FB131758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928" y="2014458"/>
            <a:ext cx="2560320" cy="282908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red dots&#10;&#10;AI-generated content may be incorrect.">
            <a:extLst>
              <a:ext uri="{FF2B5EF4-FFF2-40B4-BE49-F238E27FC236}">
                <a16:creationId xmlns:a16="http://schemas.microsoft.com/office/drawing/2014/main" id="{777FF108-06A6-A68B-F7D0-D519D276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07" y="2011385"/>
            <a:ext cx="2560320" cy="281353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with green dots&#10;&#10;AI-generated content may be incorrect.">
            <a:extLst>
              <a:ext uri="{FF2B5EF4-FFF2-40B4-BE49-F238E27FC236}">
                <a16:creationId xmlns:a16="http://schemas.microsoft.com/office/drawing/2014/main" id="{8D334149-F6C6-1A80-FD12-F408063D7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932" y="2011385"/>
            <a:ext cx="2560320" cy="281353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DDC88D3F-6BBE-48BE-B9EC-2E73ED2E8BFD}"/>
              </a:ext>
            </a:extLst>
          </p:cNvPr>
          <p:cNvSpPr/>
          <p:nvPr/>
        </p:nvSpPr>
        <p:spPr>
          <a:xfrm>
            <a:off x="9125530" y="1862418"/>
            <a:ext cx="2777854" cy="3186953"/>
          </a:xfrm>
          <a:prstGeom prst="frame">
            <a:avLst>
              <a:gd name="adj1" fmla="val 219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1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10 at 17.33.59">
            <a:hlinkClick r:id="" action="ppaction://media"/>
            <a:extLst>
              <a:ext uri="{FF2B5EF4-FFF2-40B4-BE49-F238E27FC236}">
                <a16:creationId xmlns:a16="http://schemas.microsoft.com/office/drawing/2014/main" id="{4A5276FD-E7C0-2414-3698-7FCFCB092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6402" y="801110"/>
            <a:ext cx="3968426" cy="4954798"/>
          </a:xfrm>
          <a:prstGeom prst="rect">
            <a:avLst/>
          </a:prstGeom>
        </p:spPr>
      </p:pic>
      <p:pic>
        <p:nvPicPr>
          <p:cNvPr id="2" name="Screen Recording 2025-05-10 at 17.38.53">
            <a:hlinkClick r:id="" action="ppaction://media"/>
            <a:extLst>
              <a:ext uri="{FF2B5EF4-FFF2-40B4-BE49-F238E27FC236}">
                <a16:creationId xmlns:a16="http://schemas.microsoft.com/office/drawing/2014/main" id="{CB43D569-D84E-A5A9-66D6-7E16E4CFF0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61700" y="726122"/>
            <a:ext cx="3688240" cy="55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5-05-12 at 23.34.10">
            <a:hlinkClick r:id="" action="ppaction://media"/>
            <a:extLst>
              <a:ext uri="{FF2B5EF4-FFF2-40B4-BE49-F238E27FC236}">
                <a16:creationId xmlns:a16="http://schemas.microsoft.com/office/drawing/2014/main" id="{8B44EE59-97BA-ECDE-F35C-E03F8F54D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6151" y="803570"/>
            <a:ext cx="4939698" cy="52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0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13 at 00.03.18">
            <a:hlinkClick r:id="" action="ppaction://media"/>
            <a:extLst>
              <a:ext uri="{FF2B5EF4-FFF2-40B4-BE49-F238E27FC236}">
                <a16:creationId xmlns:a16="http://schemas.microsoft.com/office/drawing/2014/main" id="{6EDDC869-9A21-F5FD-C5AD-4B3BE8C69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374" y="927519"/>
            <a:ext cx="4851251" cy="50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7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13 at 00.05.27">
            <a:hlinkClick r:id="" action="ppaction://media"/>
            <a:extLst>
              <a:ext uri="{FF2B5EF4-FFF2-40B4-BE49-F238E27FC236}">
                <a16:creationId xmlns:a16="http://schemas.microsoft.com/office/drawing/2014/main" id="{C76E214C-94F8-DB33-ABD5-F66DDFB93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3759" y="825001"/>
            <a:ext cx="4184481" cy="52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6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13 at 00.19.24">
            <a:hlinkClick r:id="" action="ppaction://media"/>
            <a:extLst>
              <a:ext uri="{FF2B5EF4-FFF2-40B4-BE49-F238E27FC236}">
                <a16:creationId xmlns:a16="http://schemas.microsoft.com/office/drawing/2014/main" id="{63BC73D5-3F81-EE31-188A-856BEA0FE3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1604" y="772534"/>
            <a:ext cx="4268792" cy="53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58627CD-EAF7-058D-F58A-66469E05D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14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10996</TotalTime>
  <Words>26</Words>
  <Application>Microsoft Macintosh PowerPoint</Application>
  <PresentationFormat>Widescreen</PresentationFormat>
  <Paragraphs>8</Paragraphs>
  <Slides>9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Roboto</vt:lpstr>
      <vt:lpstr>Office Theme</vt:lpstr>
      <vt:lpstr>بیش برازش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Farzaneh Zareei</cp:lastModifiedBy>
  <cp:revision>73</cp:revision>
  <dcterms:created xsi:type="dcterms:W3CDTF">2024-11-14T17:21:55Z</dcterms:created>
  <dcterms:modified xsi:type="dcterms:W3CDTF">2025-05-12T21:31:56Z</dcterms:modified>
</cp:coreProperties>
</file>